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3F7"/>
    <a:srgbClr val="00ABBD"/>
    <a:srgbClr val="005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0"/>
    <p:restoredTop sz="94695"/>
  </p:normalViewPr>
  <p:slideViewPr>
    <p:cSldViewPr snapToGrid="0" snapToObjects="1">
      <p:cViewPr varScale="1">
        <p:scale>
          <a:sx n="202" d="100"/>
          <a:sy n="202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2DCE3E-3797-E745-A686-0F5DC8D2A4F2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DDDAF-8B37-E340-AECB-95C87C2D6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825625"/>
            <a:ext cx="8229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8162" y="6181256"/>
            <a:ext cx="49740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181256"/>
            <a:ext cx="560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1B8DDDAF-8B37-E340-AECB-95C87C2D67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010" y="6181256"/>
            <a:ext cx="1939322" cy="41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6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229600" cy="723089"/>
          </a:xfrm>
          <a:prstGeom prst="rect">
            <a:avLst/>
          </a:prstGeom>
          <a:solidFill>
            <a:srgbClr val="00508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180287"/>
            <a:ext cx="8229600" cy="1828801"/>
          </a:xfrm>
          <a:prstGeom prst="rect">
            <a:avLst/>
          </a:prstGeom>
          <a:solidFill>
            <a:srgbClr val="00ABB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3009088"/>
            <a:ext cx="8229600" cy="2983150"/>
          </a:xfrm>
          <a:prstGeom prst="rect">
            <a:avLst/>
          </a:prstGeom>
          <a:solidFill>
            <a:srgbClr val="E2F3F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36" y="3285684"/>
            <a:ext cx="6974129" cy="23709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7802" y="647048"/>
            <a:ext cx="77404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CONSENSUS DECISION MAKING CONTINUUM</a:t>
            </a:r>
            <a:endParaRPr lang="en-US" sz="24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2817" y="1412743"/>
            <a:ext cx="7665396" cy="14106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en-US" sz="1450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The cornerstone of our shared vision for a high-performance workplace: Employees will increasingly make more decisions regarding how the work is accomplished. </a:t>
            </a:r>
          </a:p>
          <a:p>
            <a:pPr>
              <a:spcBef>
                <a:spcPts val="1000"/>
              </a:spcBef>
            </a:pPr>
            <a:r>
              <a:rPr lang="en-US" sz="1450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We should seek consensus on workplace decisions that especially affect systemic changes in how the work is organized and </a:t>
            </a:r>
            <a:r>
              <a:rPr lang="en-US" sz="1450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carried out.</a:t>
            </a:r>
            <a:r>
              <a:rPr lang="en-US" sz="1450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 </a:t>
            </a:r>
            <a:endParaRPr lang="en-US" sz="1450" dirty="0" smtClean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>
              <a:spcBef>
                <a:spcPts val="1000"/>
              </a:spcBef>
            </a:pPr>
            <a:r>
              <a:rPr lang="en-US" sz="145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Use this chart to determine which type </a:t>
            </a:r>
            <a:r>
              <a:rPr lang="en-US" sz="1450" b="1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of decision </a:t>
            </a:r>
            <a:r>
              <a:rPr lang="en-US" sz="145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making is appropriate for the situation:</a:t>
            </a:r>
            <a:endParaRPr lang="en-US" sz="1450" b="1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5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28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Black</vt:lpstr>
      <vt:lpstr>Arial Narrow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Dionne Anciano</dc:creator>
  <cp:lastModifiedBy>Dionne Anciano</cp:lastModifiedBy>
  <cp:revision>8</cp:revision>
  <dcterms:created xsi:type="dcterms:W3CDTF">2018-02-09T19:23:21Z</dcterms:created>
  <dcterms:modified xsi:type="dcterms:W3CDTF">2018-02-21T19:59:41Z</dcterms:modified>
</cp:coreProperties>
</file>